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64" r:id="rId7"/>
    <p:sldId id="267" r:id="rId8"/>
    <p:sldId id="261" r:id="rId9"/>
    <p:sldId id="265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1D59B-437D-4D25-B27F-30799CF0C085}">
          <p14:sldIdLst/>
        </p14:section>
        <p14:section name="Tu Cam Section" id="{CBE0D97B-1CF3-4BE8-A8E6-622A6569FC67}">
          <p14:sldIdLst>
            <p14:sldId id="256"/>
            <p14:sldId id="257"/>
          </p14:sldIdLst>
        </p14:section>
        <p14:section name="Rosa Section" id="{FBE1BCAD-5C11-4B2F-9ADF-1BBF3CE485CA}">
          <p14:sldIdLst>
            <p14:sldId id="258"/>
            <p14:sldId id="259"/>
          </p14:sldIdLst>
        </p14:section>
        <p14:section name="Ash Section" id="{06885D99-131A-42ED-BE4D-EF2A0F51D92C}">
          <p14:sldIdLst>
            <p14:sldId id="266"/>
          </p14:sldIdLst>
        </p14:section>
        <p14:section name="Vik Section" id="{DD25524F-3053-4B44-BA9F-2F321AA73FDE}">
          <p14:sldIdLst>
            <p14:sldId id="264"/>
            <p14:sldId id="267"/>
          </p14:sldIdLst>
        </p14:section>
        <p14:section name="Patty Section" id="{D192859F-31D4-4D1F-BCF9-B8626703AD6B}">
          <p14:sldIdLst>
            <p14:sldId id="261"/>
            <p14:sldId id="265"/>
          </p14:sldIdLst>
        </p14:section>
        <p14:section name="All of us" id="{C5D92CD9-6BDC-4659-AD65-9929862C6E7A}">
          <p14:sldIdLst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02" autoAdjust="0"/>
    <p:restoredTop sz="94660"/>
  </p:normalViewPr>
  <p:slideViewPr>
    <p:cSldViewPr snapToGrid="0">
      <p:cViewPr>
        <p:scale>
          <a:sx n="55" d="100"/>
          <a:sy n="55" d="100"/>
        </p:scale>
        <p:origin x="144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iles.slack.com/files-pri/T02SD21GF9U-F03LDCSHHB7/screen_shot_2022-06-21_at_18.25.34.p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4373"/>
            <a:ext cx="10134600" cy="129302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imitations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&amp; further investigations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590660"/>
          </a:xfrm>
        </p:spPr>
        <p:txBody>
          <a:bodyPr>
            <a:normAutofit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does not distinguish car owners vs. car leases or individuals vs. companies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Restricted timeframe to complete project 3*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8B0E14-146C-7348-40A2-C6D531DE7E58}"/>
              </a:ext>
            </a:extLst>
          </p:cNvPr>
          <p:cNvSpPr/>
          <p:nvPr/>
        </p:nvSpPr>
        <p:spPr>
          <a:xfrm>
            <a:off x="265923" y="4533744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21296B-F051-6EC1-A938-12E501955F77}"/>
              </a:ext>
            </a:extLst>
          </p:cNvPr>
          <p:cNvSpPr/>
          <p:nvPr/>
        </p:nvSpPr>
        <p:spPr>
          <a:xfrm>
            <a:off x="265922" y="2114317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4A3-BED6-928C-DF95-7F27C917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ummary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5A7D-3738-B330-60EB-696DD95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Victoria has the most represented cross section of Australia.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Average income is increasing annually across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each A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ustralia except for Northern Territory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Tasmanian’s have the longest age used for cars 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Campervan age of use is highest in Western Australia, South Australia, Tasmania</a:t>
            </a: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Australia’s favourite car brand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 in descending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order: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Toyota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Holden, Ford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ACT has the highest average income and shortest years of use of car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Big Corp – invest in this market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Small Car Thief – this da place 2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EDBB-7DFC-87AA-5B53-83AA340F773E}"/>
              </a:ext>
            </a:extLst>
          </p:cNvPr>
          <p:cNvSpPr txBox="1"/>
          <p:nvPr/>
        </p:nvSpPr>
        <p:spPr>
          <a:xfrm>
            <a:off x="8991600" y="1695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A79E4C-E7DC-1C0F-7EBE-E6F8036C103F}"/>
              </a:ext>
            </a:extLst>
          </p:cNvPr>
          <p:cNvSpPr/>
          <p:nvPr/>
        </p:nvSpPr>
        <p:spPr>
          <a:xfrm>
            <a:off x="265923" y="3666931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C90633-E47B-39F5-5A5C-D4966FE70117}"/>
              </a:ext>
            </a:extLst>
          </p:cNvPr>
          <p:cNvSpPr/>
          <p:nvPr/>
        </p:nvSpPr>
        <p:spPr>
          <a:xfrm>
            <a:off x="265922" y="2300930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3F2264-6B2F-C69A-FB41-D4AADC8956E1}"/>
              </a:ext>
            </a:extLst>
          </p:cNvPr>
          <p:cNvSpPr/>
          <p:nvPr/>
        </p:nvSpPr>
        <p:spPr>
          <a:xfrm>
            <a:off x="265921" y="4822993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2301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Time to wake up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1" y="643464"/>
            <a:ext cx="3916339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0B0F6-5C01-E7AE-7786-2426786B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5046653" y="957970"/>
            <a:ext cx="6177937" cy="508135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817100-799D-E205-A110-7511EC56EFB0}"/>
              </a:ext>
            </a:extLst>
          </p:cNvPr>
          <p:cNvSpPr/>
          <p:nvPr/>
        </p:nvSpPr>
        <p:spPr>
          <a:xfrm>
            <a:off x="5124659" y="1768510"/>
            <a:ext cx="733530" cy="1286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FF465-E895-FD1E-753E-CD461B4077B8}"/>
              </a:ext>
            </a:extLst>
          </p:cNvPr>
          <p:cNvSpPr/>
          <p:nvPr/>
        </p:nvSpPr>
        <p:spPr>
          <a:xfrm>
            <a:off x="1460770" y="2315183"/>
            <a:ext cx="9270460" cy="3778444"/>
          </a:xfrm>
          <a:prstGeom prst="roundRect">
            <a:avLst/>
          </a:prstGeo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FC6A24-C79D-0D82-2D8B-D543F468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2586747"/>
            <a:ext cx="8327300" cy="31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3316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Table, timeline&#10;&#10;Description automatically generated with medium confidence">
            <a:extLst>
              <a:ext uri="{FF2B5EF4-FFF2-40B4-BE49-F238E27FC236}">
                <a16:creationId xmlns:a16="http://schemas.microsoft.com/office/drawing/2014/main" id="{5E8FD4BB-1C53-5306-973A-AE9B9E2A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1460820"/>
            <a:ext cx="9160030" cy="514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9DBAA-286C-41C3-E867-10E621441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>
              <a:hlinkClick r:id="rId2"/>
            </a:endParaRPr>
          </a:p>
          <a:p>
            <a:endParaRPr lang="en-TH" dirty="0"/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93C0153-3F39-EFDE-B2C2-107CBCAD5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65" y="2067727"/>
            <a:ext cx="8902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102</TotalTime>
  <Words>376</Words>
  <Application>Microsoft Macintosh PowerPoint</Application>
  <PresentationFormat>Widescreen</PresentationFormat>
  <Paragraphs>48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Project 3  no wait 2 or maybe it's 3</vt:lpstr>
      <vt:lpstr>Agenda</vt:lpstr>
      <vt:lpstr>Architecture</vt:lpstr>
      <vt:lpstr>Dashboard – Overall</vt:lpstr>
      <vt:lpstr>Dashboard – bar chart</vt:lpstr>
      <vt:lpstr>Dashboard – Polar chart</vt:lpstr>
      <vt:lpstr>Dashboard – Polar chart</vt:lpstr>
      <vt:lpstr>Dashboard – bubble chart</vt:lpstr>
      <vt:lpstr>Dashboard – Heat map</vt:lpstr>
      <vt:lpstr>Limitations &amp; further investigations</vt:lpstr>
      <vt:lpstr>Summary &amp; Findings</vt:lpstr>
      <vt:lpstr>Time to wake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Patsiri Boonprasop</cp:lastModifiedBy>
  <cp:revision>94</cp:revision>
  <dcterms:created xsi:type="dcterms:W3CDTF">2022-01-29T06:11:18Z</dcterms:created>
  <dcterms:modified xsi:type="dcterms:W3CDTF">2022-06-21T08:30:35Z</dcterms:modified>
</cp:coreProperties>
</file>